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21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б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990600"/>
            <a:ext cx="3938816" cy="4648200"/>
          </a:xfrm>
          <a:prstGeom prst="rect">
            <a:avLst/>
          </a:prstGeom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Прямоугольник 2"/>
          <p:cNvSpPr/>
          <p:nvPr/>
        </p:nvSpPr>
        <p:spPr>
          <a:xfrm>
            <a:off x="4267200" y="1828800"/>
            <a:ext cx="4876800" cy="2209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14800" y="2209800"/>
            <a:ext cx="5003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 w="28575">
                  <a:solidFill>
                    <a:srgbClr val="00482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ЗНАТОКИ</a:t>
            </a:r>
            <a:r>
              <a:rPr lang="ru-RU" sz="4000" dirty="0" smtClean="0">
                <a:ln w="28575">
                  <a:solidFill>
                    <a:srgbClr val="00B050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4000" dirty="0" smtClean="0">
                <a:ln w="28575">
                  <a:solidFill>
                    <a:srgbClr val="00482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БЕЗОПАСНОСТИ</a:t>
            </a:r>
            <a:endParaRPr lang="ru-RU" sz="4000" dirty="0">
              <a:ln w="28575">
                <a:solidFill>
                  <a:srgbClr val="004821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ная м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28600"/>
            <a:ext cx="739298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4572000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Назови правильно данное транспортное средство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 1. Самосвал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          2. Пожарная машина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3.  Подъёмный кран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                                          4. Снегоуборочная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машина</a:t>
            </a:r>
          </a:p>
          <a:p>
            <a:pPr algn="ctr">
              <a:defRPr/>
            </a:pPr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азовая 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5929313" cy="3792538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0" y="3429000"/>
            <a:ext cx="9144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 какой специальной службе относится данный вид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транспорта?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1. Скорая помощь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2. Пожарная служба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                     3. Полиция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                                  4. Служба газа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рая м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14312"/>
            <a:ext cx="6367463" cy="4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1" y="12954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Основное назначение скорой медицинской помощи это?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4572000"/>
            <a:ext cx="8915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1. Выписка лекарств для больного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2. Оказание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помощи при пожаротушении 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3. Оказание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первой врачебной помощи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больному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4. Оказание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помощи при задержании нарушителя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гнетушитель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990600"/>
            <a:ext cx="3000375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09600" y="685800"/>
            <a:ext cx="55626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Как называется этот предмет?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457200" indent="-457200">
              <a:buAutoNum type="arabicPeriod"/>
            </a:pPr>
            <a:r>
              <a:rPr lang="ru-RU" sz="2000" b="1" dirty="0" err="1" smtClean="0">
                <a:solidFill>
                  <a:srgbClr val="C00000"/>
                </a:solidFill>
                <a:latin typeface="Arial Black" pitchFamily="34" charset="0"/>
              </a:rPr>
              <a:t>Пенопускатель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2.  Огнеупор</a:t>
            </a:r>
          </a:p>
          <a:p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457200" indent="-457200">
              <a:buAutoNum type="arabicPeriod" startAt="3"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Газовый баллон</a:t>
            </a:r>
          </a:p>
          <a:p>
            <a:pPr marL="457200" indent="-457200">
              <a:buAutoNum type="arabicPeriod" startAt="3"/>
            </a:pP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4.  Огнетушитель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птечк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7275" y="0"/>
            <a:ext cx="30067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полицейский 1.jpg"/>
          <p:cNvPicPr>
            <a:picLocks noChangeAspect="1"/>
          </p:cNvPicPr>
          <p:nvPr/>
        </p:nvPicPr>
        <p:blipFill>
          <a:blip r:embed="rId3"/>
          <a:srcRect l="13953" r="12791"/>
          <a:stretch>
            <a:fillRect/>
          </a:stretch>
        </p:blipFill>
        <p:spPr bwMode="auto">
          <a:xfrm>
            <a:off x="285750" y="3286125"/>
            <a:ext cx="2571750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доктор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3071813"/>
            <a:ext cx="1765300" cy="28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ожарный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75" y="3286125"/>
            <a:ext cx="25717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8600" y="381000"/>
            <a:ext cx="579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Кому из данных профессий принадлежит этот предмет?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Назови профессии и предмет.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410200" y="22860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Медицинская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аптечка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6019800"/>
            <a:ext cx="815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полицейский           доктор                           пожарный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4876800" y="1981200"/>
            <a:ext cx="152400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жезл регулировщик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38200"/>
            <a:ext cx="2125662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аптечка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667000"/>
            <a:ext cx="2611437" cy="210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огнетушитель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4648200"/>
            <a:ext cx="12636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868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Определи, кому принадлежат эти предметы?</a:t>
            </a:r>
          </a:p>
          <a:p>
            <a:pPr algn="ctr"/>
            <a:endParaRPr lang="ru-RU" dirty="0"/>
          </a:p>
        </p:txBody>
      </p:sp>
      <p:pic>
        <p:nvPicPr>
          <p:cNvPr id="6" name="Рисунок 5" descr="доктор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2971800"/>
            <a:ext cx="17970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пожарный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762000"/>
            <a:ext cx="2044979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полицейский 1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4953000" y="4557713"/>
            <a:ext cx="2707465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rot="16200000" flipH="1">
            <a:off x="2324100" y="1638300"/>
            <a:ext cx="3733800" cy="32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390900" y="2247900"/>
            <a:ext cx="3733800" cy="3505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200400" y="3810000"/>
            <a:ext cx="388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углая лента лицом вверх 1"/>
          <p:cNvSpPr/>
          <p:nvPr/>
        </p:nvSpPr>
        <p:spPr>
          <a:xfrm>
            <a:off x="228600" y="609600"/>
            <a:ext cx="8763000" cy="5286375"/>
          </a:xfrm>
          <a:prstGeom prst="ellipseRibbon2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86200" y="1600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1371600"/>
            <a:ext cx="4343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Знатоки  безопасности</a:t>
            </a:r>
          </a:p>
          <a:p>
            <a:pPr algn="ctr"/>
            <a:endParaRPr lang="ru-RU" dirty="0"/>
          </a:p>
        </p:txBody>
      </p:sp>
      <p:pic>
        <p:nvPicPr>
          <p:cNvPr id="5" name="Рисунок 4" descr="куб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743200"/>
            <a:ext cx="1643062" cy="1617663"/>
          </a:xfrm>
          <a:prstGeom prst="rect">
            <a:avLst/>
          </a:prstGeom>
          <a:ln w="127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133</Words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</dc:creator>
  <cp:lastModifiedBy>A</cp:lastModifiedBy>
  <cp:revision>1</cp:revision>
  <dcterms:created xsi:type="dcterms:W3CDTF">2014-07-01T19:27:17Z</dcterms:created>
  <dcterms:modified xsi:type="dcterms:W3CDTF">2014-07-01T20:15:20Z</dcterms:modified>
</cp:coreProperties>
</file>